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+xml" PartName="/ppt/slides/slide29.xml"/>
  <Override ContentType="application/vnd.openxmlformats-officedocument.presentationml.slide+xml" PartName="/ppt/slides/slide38.xml"/>
  <Override ContentType="application/vnd.openxmlformats-officedocument.presentationml.slide+xml" PartName="/ppt/slides/slide47.xml"/>
  <Override ContentType="application/vnd.openxmlformats-officedocument.presentationml.slide+xml" PartName="/ppt/slides/slide56.xml"/>
  <Override ContentType="application/vnd.openxmlformats-officedocument.presentationml.slide+xml" PartName="/ppt/slides/slide58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7.xml"/>
  <Override ContentType="application/vnd.openxmlformats-officedocument.presentationml.slide+xml" PartName="/ppt/slides/slide36.xml"/>
  <Override ContentType="application/vnd.openxmlformats-officedocument.presentationml.slide+xml" PartName="/ppt/slides/slide45.xml"/>
  <Override ContentType="application/vnd.openxmlformats-officedocument.presentationml.slide+xml" PartName="/ppt/slides/slide54.xml"/>
  <Override ContentType="application/vnd.openxmlformats-officedocument.presentationml.slide+xml" PartName="/ppt/slides/slide6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2.xml"/>
  <Override ContentType="application/vnd.openxmlformats-officedocument.presentationml.slide+xml" PartName="/ppt/slides/slide16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43.xml"/>
  <Override ContentType="application/vnd.openxmlformats-officedocument.presentationml.slide+xml" PartName="/ppt/slides/slide52.xml"/>
  <Override ContentType="application/vnd.openxmlformats-officedocument.presentationml.slide+xml" PartName="/ppt/slides/slide63.xml"/>
  <Override ContentType="application/vnd.openxmlformats-officedocument.theme+xml" PartName="/ppt/theme/theme1.xml"/>
  <Override ContentType="application/vnd.openxmlformats-officedocument.presentationml.slideLayout+xml" PartName="/ppt/slideLayouts/slideLayout2.xml"/>
  <Default ContentType="application/vnd.openxmlformats-package.relationships+xml" Extension="rels"/>
  <Default ContentType="application/xml" Extension="xml"/>
  <Override ContentType="application/vnd.openxmlformats-officedocument.presentationml.slide+xml" PartName="/ppt/slides/slide14.xml"/>
  <Override ContentType="application/vnd.openxmlformats-officedocument.presentationml.slide+xml" PartName="/ppt/slides/slide23.xml"/>
  <Override ContentType="application/vnd.openxmlformats-officedocument.presentationml.slide+xml" PartName="/ppt/slides/slide32.xml"/>
  <Override ContentType="application/vnd.openxmlformats-officedocument.presentationml.slide+xml" PartName="/ppt/slides/slide41.xml"/>
  <Override ContentType="application/vnd.openxmlformats-officedocument.presentationml.slide+xml" PartName="/ppt/slides/slide50.xml"/>
  <Override ContentType="application/vnd.openxmlformats-officedocument.presentationml.slide+xml" PartName="/ppt/slides/slide61.xml"/>
  <Override ContentType="application/vnd.openxmlformats-officedocument.presentationml.notesMaster+xml" PartName="/ppt/notesMasters/notesMaster1.xml"/>
  <Override ContentType="application/vnd.openxmlformats-officedocument.presentationml.slide+xml" PartName="/ppt/slides/slide10.xml"/>
  <Override ContentType="application/vnd.openxmlformats-officedocument.presentationml.slide+xml" PartName="/ppt/slides/slide12.xml"/>
  <Override ContentType="application/vnd.openxmlformats-officedocument.presentationml.slide+xml" PartName="/ppt/slides/slide21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49.xml"/>
  <Override ContentType="application/vnd.openxmlformats-officedocument.presentationml.slide+xml" PartName="/ppt/slides/slide5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+xml" PartName="/ppt/slides/slide28.xml"/>
  <Override ContentType="application/vnd.openxmlformats-officedocument.presentationml.slide+xml" PartName="/ppt/slides/slide39.xml"/>
  <Override ContentType="application/vnd.openxmlformats-officedocument.presentationml.slide+xml" PartName="/ppt/slides/slide48.xml"/>
  <Override ContentType="application/vnd.openxmlformats-officedocument.presentationml.slide+xml" PartName="/ppt/slides/slide57.xml"/>
  <Override ContentType="application/vnd.openxmlformats-officedocument.presentationml.slideLayout+xml" PartName="/ppt/slideLayouts/slideLayout7.xml"/>
  <Override ContentType="application/vnd.openxmlformats-officedocument.presentationml.notesSlide+xml" PartName="/ppt/notesSlides/notesSlide1.xml"/>
  <Override ContentType="application/vnd.openxmlformats-officedocument.presentationml.slide+xml" PartName="/ppt/slides/slide3.xml"/>
  <Override ContentType="application/vnd.openxmlformats-officedocument.presentationml.slide+xml" PartName="/ppt/slides/slide17.xml"/>
  <Override ContentType="application/vnd.openxmlformats-officedocument.presentationml.slide+xml" PartName="/ppt/slides/slide26.xml"/>
  <Override ContentType="application/vnd.openxmlformats-officedocument.presentationml.slide+xml" PartName="/ppt/slides/slide37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6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5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15.xml"/>
  <Override ContentType="application/vnd.openxmlformats-officedocument.presentationml.slide+xml" PartName="/ppt/slides/slide24.xml"/>
  <Override ContentType="application/vnd.openxmlformats-officedocument.presentationml.slide+xml" PartName="/ppt/slides/slide33.xml"/>
  <Override ContentType="application/vnd.openxmlformats-officedocument.presentationml.slide+xml" PartName="/ppt/slides/slide35.xml"/>
  <Override ContentType="application/vnd.openxmlformats-officedocument.presentationml.slide+xml" PartName="/ppt/slides/slide44.xml"/>
  <Override ContentType="application/vnd.openxmlformats-officedocument.presentationml.slide+xml" PartName="/ppt/slides/slide53.xml"/>
  <Override ContentType="application/vnd.openxmlformats-officedocument.presentationml.slide+xml" PartName="/ppt/slides/slide62.xml"/>
  <Default ContentType="image/jpeg" Extension="jpeg"/>
  <Override ContentType="application/vnd.openxmlformats-officedocument.presentationml.slideLayout+xml" PartName="/ppt/slideLayouts/slideLayout3.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22.xml"/>
  <Override ContentType="application/vnd.openxmlformats-officedocument.presentationml.slide+xml" PartName="/ppt/slides/slide31.xml"/>
  <Override ContentType="application/vnd.openxmlformats-officedocument.presentationml.slide+xml" PartName="/ppt/slides/slide42.xml"/>
  <Override ContentType="application/vnd.openxmlformats-officedocument.presentationml.slide+xml" PartName="/ppt/slides/slide51.xml"/>
  <Override ContentType="application/vnd.openxmlformats-officedocument.presentationml.slide+xml" PartName="/ppt/slides/slide60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1.xml"/>
  <Override ContentType="application/vnd.openxmlformats-officedocument.presentationml.slide+xml" PartName="/ppt/slides/slide20.xml"/>
  <Override ContentType="application/vnd.openxmlformats-officedocument.presentationml.slide+xml" PartName="/ppt/slides/slide40.xml"/>
  <Override ContentType="application/vnd.openxmlformats-officedocument.presentationml.slideLayout+xml" PartName="/ppt/slideLayouts/slideLayout10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7"/>
  </p:notesMasterIdLst>
  <p:sldIdLst>
    <p:sldId id="256" r:id="rId2"/>
    <p:sldId id="260" r:id="rId3"/>
    <p:sldId id="261" r:id="rId4"/>
    <p:sldId id="262" r:id="rId5"/>
    <p:sldId id="348" r:id="rId6"/>
    <p:sldId id="257" r:id="rId7"/>
    <p:sldId id="322" r:id="rId8"/>
    <p:sldId id="346" r:id="rId9"/>
    <p:sldId id="323" r:id="rId10"/>
    <p:sldId id="325" r:id="rId11"/>
    <p:sldId id="326" r:id="rId12"/>
    <p:sldId id="327" r:id="rId13"/>
    <p:sldId id="328" r:id="rId14"/>
    <p:sldId id="329" r:id="rId15"/>
    <p:sldId id="324" r:id="rId16"/>
    <p:sldId id="330" r:id="rId17"/>
    <p:sldId id="331" r:id="rId18"/>
    <p:sldId id="332" r:id="rId19"/>
    <p:sldId id="334" r:id="rId20"/>
    <p:sldId id="336" r:id="rId21"/>
    <p:sldId id="351" r:id="rId22"/>
    <p:sldId id="337" r:id="rId23"/>
    <p:sldId id="338" r:id="rId24"/>
    <p:sldId id="339" r:id="rId25"/>
    <p:sldId id="315" r:id="rId26"/>
    <p:sldId id="349" r:id="rId27"/>
    <p:sldId id="299" r:id="rId28"/>
    <p:sldId id="267" r:id="rId29"/>
    <p:sldId id="340" r:id="rId30"/>
    <p:sldId id="350" r:id="rId31"/>
    <p:sldId id="352" r:id="rId32"/>
    <p:sldId id="300" r:id="rId33"/>
    <p:sldId id="268" r:id="rId34"/>
    <p:sldId id="269" r:id="rId35"/>
    <p:sldId id="274" r:id="rId36"/>
    <p:sldId id="276" r:id="rId37"/>
    <p:sldId id="279" r:id="rId38"/>
    <p:sldId id="280" r:id="rId39"/>
    <p:sldId id="282" r:id="rId40"/>
    <p:sldId id="316" r:id="rId41"/>
    <p:sldId id="341" r:id="rId42"/>
    <p:sldId id="317" r:id="rId43"/>
    <p:sldId id="285" r:id="rId44"/>
    <p:sldId id="319" r:id="rId45"/>
    <p:sldId id="318" r:id="rId46"/>
    <p:sldId id="288" r:id="rId47"/>
    <p:sldId id="293" r:id="rId48"/>
    <p:sldId id="297" r:id="rId49"/>
    <p:sldId id="296" r:id="rId50"/>
    <p:sldId id="301" r:id="rId51"/>
    <p:sldId id="302" r:id="rId52"/>
    <p:sldId id="321" r:id="rId53"/>
    <p:sldId id="320" r:id="rId54"/>
    <p:sldId id="303" r:id="rId55"/>
    <p:sldId id="304" r:id="rId56"/>
    <p:sldId id="305" r:id="rId57"/>
    <p:sldId id="342" r:id="rId58"/>
    <p:sldId id="307" r:id="rId59"/>
    <p:sldId id="309" r:id="rId60"/>
    <p:sldId id="310" r:id="rId61"/>
    <p:sldId id="347" r:id="rId62"/>
    <p:sldId id="343" r:id="rId63"/>
    <p:sldId id="344" r:id="rId64"/>
    <p:sldId id="345" r:id="rId65"/>
    <p:sldId id="290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53584-D3D7-4899-8331-59D16255A6DF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A4967-F67C-4BEA-A5D2-163EF46109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A4967-F67C-4BEA-A5D2-163EF461091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23/01/2017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ayurved college work\CCIM committe documents delhi\PPT\Gode Hospital 30x3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9171991" cy="91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F:\PPT for CCIM\mahatma gandh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301935"/>
            <a:ext cx="3962400" cy="3181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2438400" y="5858470"/>
            <a:ext cx="50385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Welcomes You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2" name="Picture 2" descr="C:\Users\Admin\Desktop\PPT for CCIM\The_Ayurveda_God_Dhanvantar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399" y="1447800"/>
            <a:ext cx="2273567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H:\PPT for CCIM\sarve bhavantu sukhi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43225" y="4648200"/>
            <a:ext cx="2924175" cy="533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4766608"/>
            <a:ext cx="868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dirty="0" lang="en-US" smtClean="0" sz="2400"/>
              <a:t/>
            </a:r>
            <a:br>
              <a:rPr dirty="0" lang="en-US" smtClean="0" sz="2400"/>
            </a:br>
            <a:r>
              <a:rPr dirty="0" lang="en-US" smtClean="0" sz="2400">
                <a:solidFill>
                  <a:srgbClr val="FF0000"/>
                </a:solidFill>
              </a:rPr>
              <a:t>Late </a:t>
            </a:r>
            <a:r>
              <a:rPr dirty="0" err="1" lang="en-US" smtClean="0" sz="2400">
                <a:solidFill>
                  <a:srgbClr val="FF0000"/>
                </a:solidFill>
              </a:rPr>
              <a:t>Hon’ble</a:t>
            </a:r>
            <a:r>
              <a:rPr dirty="0" lang="en-US" smtClean="0" sz="2400">
                <a:solidFill>
                  <a:srgbClr val="FF0000"/>
                </a:solidFill>
              </a:rPr>
              <a:t> </a:t>
            </a:r>
            <a:r>
              <a:rPr dirty="0" err="1" lang="en-US" smtClean="0" sz="2400">
                <a:solidFill>
                  <a:srgbClr val="FF0000"/>
                </a:solidFill>
              </a:rPr>
              <a:t>Dr.Rajendraji</a:t>
            </a:r>
            <a:r>
              <a:rPr dirty="0" lang="en-US" smtClean="0" sz="2400">
                <a:solidFill>
                  <a:srgbClr val="FF0000"/>
                </a:solidFill>
              </a:rPr>
              <a:t> </a:t>
            </a:r>
            <a:r>
              <a:rPr dirty="0" err="1" lang="en-US" smtClean="0" sz="2400">
                <a:solidFill>
                  <a:srgbClr val="FF0000"/>
                </a:solidFill>
              </a:rPr>
              <a:t>Gode</a:t>
            </a:r>
            <a:r>
              <a:rPr dirty="0" lang="en-US" smtClean="0" sz="2400"/>
              <a:t/>
            </a:r>
            <a:br>
              <a:rPr dirty="0" lang="en-US" smtClean="0" sz="2400"/>
            </a:br>
            <a:r>
              <a:rPr dirty="0" lang="en-US" smtClean="0" sz="2400">
                <a:solidFill>
                  <a:srgbClr val="002060"/>
                </a:solidFill>
              </a:rPr>
              <a:t>M.B.B.S.M.S.(</a:t>
            </a:r>
            <a:r>
              <a:rPr dirty="0" err="1" lang="en-US" smtClean="0" sz="2400">
                <a:solidFill>
                  <a:srgbClr val="002060"/>
                </a:solidFill>
              </a:rPr>
              <a:t>Gen.Surg</a:t>
            </a:r>
            <a:r>
              <a:rPr dirty="0" lang="en-US" smtClean="0" sz="2400">
                <a:solidFill>
                  <a:srgbClr val="002060"/>
                </a:solidFill>
              </a:rPr>
              <a:t>),Ex-Minister Home &amp; Industry)</a:t>
            </a:r>
            <a:br>
              <a:rPr dirty="0" lang="en-US" smtClean="0" sz="2400">
                <a:solidFill>
                  <a:srgbClr val="002060"/>
                </a:solidFill>
              </a:rPr>
            </a:br>
            <a:r>
              <a:rPr dirty="0" lang="en-US" smtClean="0" sz="2400">
                <a:solidFill>
                  <a:srgbClr val="002060"/>
                </a:solidFill>
              </a:rPr>
              <a:t> Founder President </a:t>
            </a:r>
            <a:r>
              <a:rPr dirty="0" err="1" lang="en-US" smtClean="0" sz="2400">
                <a:solidFill>
                  <a:srgbClr val="002060"/>
                </a:solidFill>
              </a:rPr>
              <a:t>Indira</a:t>
            </a:r>
            <a:r>
              <a:rPr dirty="0" lang="en-US" smtClean="0" sz="2400">
                <a:solidFill>
                  <a:srgbClr val="002060"/>
                </a:solidFill>
              </a:rPr>
              <a:t> </a:t>
            </a:r>
            <a:r>
              <a:rPr dirty="0" err="1" lang="en-US" smtClean="0" sz="2400">
                <a:solidFill>
                  <a:srgbClr val="002060"/>
                </a:solidFill>
              </a:rPr>
              <a:t>Bahu-Uddeshiya</a:t>
            </a:r>
            <a:r>
              <a:rPr dirty="0" lang="en-US" smtClean="0" sz="2400">
                <a:solidFill>
                  <a:srgbClr val="002060"/>
                </a:solidFill>
              </a:rPr>
              <a:t> </a:t>
            </a:r>
            <a:r>
              <a:rPr dirty="0" err="1" lang="en-US" smtClean="0" sz="2400">
                <a:solidFill>
                  <a:srgbClr val="002060"/>
                </a:solidFill>
              </a:rPr>
              <a:t>Shikshan</a:t>
            </a:r>
            <a:r>
              <a:rPr dirty="0" lang="en-US" smtClean="0" sz="2400">
                <a:solidFill>
                  <a:srgbClr val="002060"/>
                </a:solidFill>
              </a:rPr>
              <a:t> </a:t>
            </a:r>
            <a:r>
              <a:rPr dirty="0" err="1" lang="en-US" smtClean="0" sz="2400">
                <a:solidFill>
                  <a:srgbClr val="002060"/>
                </a:solidFill>
              </a:rPr>
              <a:t>Sanstha,Buldana</a:t>
            </a:r>
            <a:endParaRPr dirty="0" lang="en-US" sz="2400"/>
          </a:p>
        </p:txBody>
      </p:sp>
      <p:pic>
        <p:nvPicPr>
          <p:cNvPr descr="C:\Users\Civil\Desktop\DR Rajendra Gode sir.jpg" id="3074" name="Picture 2"/>
          <p:cNvPicPr>
            <a:picLocks noChangeArrowheads="1" noChangeAspect="1" noGrp="1"/>
          </p:cNvPicPr>
          <p:nvPr>
            <p:ph idx="1"/>
          </p:nvPr>
        </p:nvPicPr>
        <p:blipFill>
          <a:blip cstate="print" r:embed="rId2"/>
          <a:srcRect b="33" l="71" r="105" t="113"/>
          <a:stretch>
            <a:fillRect/>
          </a:stretch>
        </p:blipFill>
        <p:spPr bwMode="auto">
          <a:xfrm>
            <a:off x="3276600" y="1447800"/>
            <a:ext cx="2667000" cy="3581400"/>
          </a:xfrm>
          <a:prstGeom prst="ellipse">
            <a:avLst/>
          </a:prstGeom>
          <a:ln cap="rnd" w="63500">
            <a:solidFill>
              <a:srgbClr val="333333"/>
            </a:solidFill>
          </a:ln>
          <a:effectLst>
            <a:outerShdw blurRad="381000" dir="5400000" dist="292100" rotWithShape="0" sx="-80000" sy="-18000">
              <a:srgbClr val="000000">
                <a:alpha val="22000"/>
              </a:srgbClr>
            </a:outerShdw>
          </a:effectLst>
          <a:scene3d>
            <a:camera prst="orthographicFront"/>
            <a:lightRig dir="t" rig="contrasting">
              <a:rot lat="0" lon="0" rev="3000000"/>
            </a:lightRig>
          </a:scene3d>
          <a:sp3d contourW="7620">
            <a:bevelT h="31750" w="952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85800" y="381000"/>
            <a:ext cx="7467600" cy="52322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b="1" dirty="0" lang="en-US" smtClean="0" sz="2800">
                <a:solidFill>
                  <a:srgbClr val="002060"/>
                </a:solidFill>
              </a:rPr>
              <a:t>Our Inspiration</a:t>
            </a:r>
            <a:endParaRPr b="1" dirty="0" lang="en-US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cut thruBlk="1"/>
  </p:transition>
  <p:timing>
    <p:tnLst>
      <p:par>
        <p:cTn dur="indefinite" id="1" nodeType="tmRoot" restart="never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7065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4098" name="Picture 2" descr="D:\ayurved college work\CCIM committe documents delhi\PPT\Yogendraji go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52989"/>
            <a:ext cx="2667000" cy="29760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0" y="3962400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Hon’ble </a:t>
            </a:r>
            <a:r>
              <a:rPr lang="en-US" sz="2400" dirty="0" err="1" smtClean="0">
                <a:solidFill>
                  <a:srgbClr val="FF0000"/>
                </a:solidFill>
              </a:rPr>
              <a:t>Mr.Yogendraji</a:t>
            </a:r>
            <a:r>
              <a:rPr lang="en-US" sz="2400" dirty="0" smtClean="0">
                <a:solidFill>
                  <a:srgbClr val="FF0000"/>
                </a:solidFill>
              </a:rPr>
              <a:t> R. Gode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3200" dirty="0" smtClean="0"/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President 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err="1" smtClean="0">
                <a:solidFill>
                  <a:srgbClr val="002060"/>
                </a:solidFill>
              </a:rPr>
              <a:t>Indira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Bahu-Uddeshiya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Shikshan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Sanstha,Buldana</a:t>
            </a:r>
            <a:endParaRPr lang="en-US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4114800"/>
            <a:ext cx="8153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Hon’ble </a:t>
            </a:r>
            <a:r>
              <a:rPr lang="en-US" sz="2400" dirty="0" err="1" smtClean="0">
                <a:solidFill>
                  <a:srgbClr val="FF0000"/>
                </a:solidFill>
              </a:rPr>
              <a:t>Dr.Yogeshji</a:t>
            </a:r>
            <a:r>
              <a:rPr lang="en-US" sz="2400" dirty="0" smtClean="0">
                <a:solidFill>
                  <a:srgbClr val="FF0000"/>
                </a:solidFill>
              </a:rPr>
              <a:t> R. Gode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M.B.B.S.M.S.(Gen </a:t>
            </a:r>
            <a:r>
              <a:rPr lang="en-US" sz="2400" dirty="0" err="1" smtClean="0">
                <a:solidFill>
                  <a:srgbClr val="002060"/>
                </a:solidFill>
              </a:rPr>
              <a:t>Surg</a:t>
            </a:r>
            <a:r>
              <a:rPr lang="en-US" sz="2400" dirty="0" smtClean="0">
                <a:solidFill>
                  <a:srgbClr val="002060"/>
                </a:solidFill>
              </a:rPr>
              <a:t>)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Secretary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err="1" smtClean="0">
                <a:solidFill>
                  <a:srgbClr val="002060"/>
                </a:solidFill>
              </a:rPr>
              <a:t>Indira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Bahu-Uddeshiya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Shikshan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Sanstha,Buldana</a:t>
            </a:r>
            <a:endParaRPr lang="en-US" sz="2400" dirty="0"/>
          </a:p>
        </p:txBody>
      </p:sp>
      <p:pic>
        <p:nvPicPr>
          <p:cNvPr id="2054" name="Picture 6" descr="H:\PPT for CCIM\dr gode s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533400"/>
            <a:ext cx="2819400" cy="3289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DOCUMENTATION 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ayurved college work\CCIM committe documents delhi\PPT for CCIM\society reg.jpg" id="2051" name="Picture 3"/>
          <p:cNvPicPr>
            <a:picLocks noChangeArrowheads="1" noChangeAspect="1"/>
          </p:cNvPicPr>
          <p:nvPr/>
        </p:nvPicPr>
        <p:blipFill>
          <a:blip cstate="print" r:embed="rId2"/>
          <a:srcRect t="39"/>
          <a:stretch>
            <a:fillRect/>
          </a:stretch>
        </p:blipFill>
        <p:spPr bwMode="auto">
          <a:xfrm>
            <a:off x="2743200" y="76200"/>
            <a:ext cx="4504320" cy="5257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-1143000" y="5791200"/>
            <a:ext cx="8382000" cy="646331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lvl="8"/>
            <a:r>
              <a:rPr b="1" dirty="0" lang="en-US" smtClean="0" sz="3600">
                <a:solidFill>
                  <a:srgbClr val="C00000"/>
                </a:solidFill>
              </a:rPr>
              <a:t>Society Registration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dur="indefinite" id="1" nodeType="tmRoot" restart="never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ayurved college work\CCIM committe documents delhi\PPT for CCIM\Satbara notar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2388" y="90929"/>
            <a:ext cx="4134212" cy="577647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667000" y="599622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Land Documents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I:\Land 3 Aceres\Untitled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191000" cy="5768259"/>
          </a:xfrm>
          <a:prstGeom prst="rect">
            <a:avLst/>
          </a:prstGeom>
          <a:noFill/>
        </p:spPr>
      </p:pic>
      <p:pic>
        <p:nvPicPr>
          <p:cNvPr id="9221" name="Picture 5" descr="I:\Land 3 Aceres\Untitled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1" y="-1"/>
            <a:ext cx="4110038" cy="565682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14600" y="5867400"/>
            <a:ext cx="37385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Lands Documents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ayurved college work\CCIM committe documents delhi\PPT for CCIM\wing A G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638" y="76200"/>
            <a:ext cx="7324725" cy="539115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286000" y="57150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Hospital Building Map GF</a:t>
            </a:r>
            <a:br>
              <a:rPr lang="en-US" sz="2800" b="1" dirty="0" smtClean="0">
                <a:solidFill>
                  <a:srgbClr val="C00000"/>
                </a:solidFill>
              </a:rPr>
            </a:b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ayurved college work\CCIM committe documents delhi\PPT for CCIM\WIng A F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3386" y="152400"/>
            <a:ext cx="6157227" cy="452596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514600" y="5181600"/>
            <a:ext cx="4496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Hospital Building Map FF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ayurved college work\CCIM committe documents delhi\PPT for CCIM\wing A S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638" y="76200"/>
            <a:ext cx="7324725" cy="54102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590800" y="5867400"/>
            <a:ext cx="44983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Hospital Building Map SF</a:t>
            </a: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ayurved college work\CCIM committe documents delhi\PPT for CCIM\Wing C G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6731"/>
            <a:ext cx="5029200" cy="5317269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590800" y="5486400"/>
            <a:ext cx="4431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College Building Map GF</a:t>
            </a: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ayurved college work\CCIM committe documents delhi\PPT for CCIM\WIng C F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4147" y="75586"/>
            <a:ext cx="5137253" cy="5258414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895600" y="5791200"/>
            <a:ext cx="43636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College Building Map FF</a:t>
            </a: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ayurved college work\CCIM committe documents delhi\PPT for CCIM\Wing C S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5105400" cy="533257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590800" y="5791200"/>
            <a:ext cx="4365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College Building Map SF</a:t>
            </a: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ayurved college work\CCIM committe documents delhi\PPT for CCIM\DHO certificate 20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2127" y="76200"/>
            <a:ext cx="3889673" cy="523983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362200" y="5791200"/>
            <a:ext cx="55002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Hospital Ownership Certificate</a:t>
            </a: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ayurved college work\CCIM committe documents delhi\PPT for CCIM\AER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76200"/>
            <a:ext cx="3809999" cy="5472204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828800" y="5678269"/>
            <a:ext cx="5638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Atomic Energy Regulatory Board Certificate of X-Ray Unit</a:t>
            </a:r>
            <a:endParaRPr lang="en-US" sz="2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ayurved college work\CCIM committe documents delhi\PPT for CCIM\NOC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"/>
            <a:ext cx="4038600" cy="4963471"/>
          </a:xfrm>
          <a:prstGeom prst="rect">
            <a:avLst/>
          </a:prstGeom>
          <a:noFill/>
        </p:spPr>
      </p:pic>
      <p:pic>
        <p:nvPicPr>
          <p:cNvPr id="4" name="Picture 2" descr="D:\ayurved college work\CCIM committe documents delhi\PPT for CCIM\NOC 2.JPG"/>
          <p:cNvPicPr>
            <a:picLocks noChangeAspect="1" noChangeArrowheads="1"/>
          </p:cNvPicPr>
          <p:nvPr/>
        </p:nvPicPr>
        <p:blipFill>
          <a:blip r:embed="rId3" cstate="print">
            <a:lum contrast="-10000"/>
          </a:blip>
          <a:srcRect/>
          <a:stretch>
            <a:fillRect/>
          </a:stretch>
        </p:blipFill>
        <p:spPr bwMode="auto">
          <a:xfrm>
            <a:off x="5136657" y="304799"/>
            <a:ext cx="3702543" cy="48006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447800" y="5678269"/>
            <a:ext cx="64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Govt. of Maharashtra NOC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ayurved college work\CCIM committe documents delhi\PPT for CCIM\Consent progres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4428" y="76200"/>
            <a:ext cx="3955143" cy="50165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286000" y="5373469"/>
            <a:ext cx="5638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Consent Certificate by MUHS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ayurved college work\CCIM committe documents delhi\PPT for CCIM\consent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0"/>
            <a:ext cx="3962400" cy="5245463"/>
          </a:xfrm>
          <a:prstGeom prst="rect">
            <a:avLst/>
          </a:prstGeom>
          <a:noFill/>
        </p:spPr>
      </p:pic>
      <p:pic>
        <p:nvPicPr>
          <p:cNvPr id="4" name="Picture 2" descr="D:\ayurved college work\CCIM committe documents delhi\PPT for CCIM\Consent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0"/>
            <a:ext cx="3733800" cy="496924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981200" y="5715000"/>
            <a:ext cx="56749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Consent of Affiliation by MUHS </a:t>
            </a: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ayurved college work\CCIM committe documents delhi\PPT for CCIM\Biomedical certificat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7016" y="76200"/>
            <a:ext cx="4007184" cy="5512627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828800" y="5638800"/>
            <a:ext cx="6248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Biomedical Waste Registration</a:t>
            </a:r>
            <a:br>
              <a:rPr lang="en-US" sz="2800" b="1" dirty="0" smtClean="0">
                <a:solidFill>
                  <a:srgbClr val="C00000"/>
                </a:solidFill>
              </a:rPr>
            </a:b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OT permission certificate prin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6193" y="-31216"/>
            <a:ext cx="4241807" cy="490801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200400" y="5562600"/>
            <a:ext cx="33249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O.T</a:t>
            </a:r>
            <a:r>
              <a:rPr lang="en-US" sz="3200" b="1" dirty="0" smtClean="0">
                <a:solidFill>
                  <a:srgbClr val="C00000"/>
                </a:solidFill>
              </a:rPr>
              <a:t>. Permission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ayurved college work\CCIM committe documents delhi\PPT for CCIM\Total OP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2" y="228600"/>
            <a:ext cx="7343775" cy="42672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209800" y="5334000"/>
            <a:ext cx="53078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OPD data 1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st</a:t>
            </a:r>
            <a:r>
              <a:rPr lang="en-US" sz="2400" b="1" dirty="0" smtClean="0">
                <a:solidFill>
                  <a:srgbClr val="C00000"/>
                </a:solidFill>
              </a:rPr>
              <a:t> Jan 15 to 31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st</a:t>
            </a:r>
            <a:r>
              <a:rPr lang="en-US" sz="2400" b="1" dirty="0" smtClean="0">
                <a:solidFill>
                  <a:srgbClr val="C00000"/>
                </a:solidFill>
              </a:rPr>
              <a:t> Dec 15</a:t>
            </a:r>
            <a:endParaRPr lang="en-US" sz="2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ayurved college work\CCIM committe documents delhi\PPT for CCIM\Total IP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0608" y="0"/>
            <a:ext cx="6862783" cy="4525962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676400" y="5410200"/>
            <a:ext cx="60292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IPD Data 1</a:t>
            </a:r>
            <a:r>
              <a:rPr lang="en-US" sz="2800" b="1" baseline="30000" dirty="0" smtClean="0">
                <a:solidFill>
                  <a:srgbClr val="C00000"/>
                </a:solidFill>
              </a:rPr>
              <a:t>st</a:t>
            </a:r>
            <a:r>
              <a:rPr lang="en-US" sz="2800" b="1" dirty="0" smtClean="0">
                <a:solidFill>
                  <a:srgbClr val="C00000"/>
                </a:solidFill>
              </a:rPr>
              <a:t> Jan 15 to 31</a:t>
            </a:r>
            <a:r>
              <a:rPr lang="en-US" sz="2800" b="1" baseline="30000" dirty="0" smtClean="0">
                <a:solidFill>
                  <a:srgbClr val="C00000"/>
                </a:solidFill>
              </a:rPr>
              <a:t>st</a:t>
            </a:r>
            <a:r>
              <a:rPr lang="en-US" sz="2800" b="1" dirty="0" smtClean="0">
                <a:solidFill>
                  <a:srgbClr val="C00000"/>
                </a:solidFill>
              </a:rPr>
              <a:t> Dec 15</a:t>
            </a: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ayurved college work\CCIM committe documents delhi\PPT for CCIM\Bed Occupanc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564677" cy="533713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200400" y="6019800"/>
            <a:ext cx="28216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Bed Occupancy</a:t>
            </a:r>
            <a:endParaRPr lang="en-US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E-Library with 10 Computers and Internet facility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Library with </a:t>
            </a:r>
            <a:r>
              <a:rPr lang="en-US" sz="2800" dirty="0" smtClean="0"/>
              <a:t>2225 </a:t>
            </a:r>
            <a:r>
              <a:rPr lang="en-US" sz="2800" dirty="0" smtClean="0"/>
              <a:t>books ( 2000 Ayurved and </a:t>
            </a:r>
            <a:r>
              <a:rPr lang="en-US" sz="2800" dirty="0" smtClean="0"/>
              <a:t>225 </a:t>
            </a:r>
            <a:r>
              <a:rPr lang="en-US" sz="2800" dirty="0" smtClean="0"/>
              <a:t>Modern)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Acquaintance Roll Available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I-Cards Available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Biometric Machine Installed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Hospital &amp; College Photos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u="sng" dirty="0" smtClean="0">
                <a:solidFill>
                  <a:srgbClr val="C00000"/>
                </a:solidFill>
              </a:rPr>
              <a:t>Index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HOSPITAL BUILDING PHOTOS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19400" y="5410200"/>
            <a:ext cx="44198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Hospital Building</a:t>
            </a:r>
            <a:endParaRPr lang="en-US" sz="4000" b="1" dirty="0"/>
          </a:p>
        </p:txBody>
      </p:sp>
      <p:pic>
        <p:nvPicPr>
          <p:cNvPr id="3074" name="Picture 2" descr="H:\ayurved college work\Nikon camera photos\College Building photos\DSCN06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33" y="381000"/>
            <a:ext cx="8971225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5239" y="5867400"/>
            <a:ext cx="23358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Entrance</a:t>
            </a:r>
            <a:endParaRPr lang="en-US" sz="4000" b="1" dirty="0"/>
          </a:p>
        </p:txBody>
      </p:sp>
      <p:pic>
        <p:nvPicPr>
          <p:cNvPr id="2" name="Picture 2" descr="C:\Users\Admin\Desktop\PPT for CCIM\OPD photos\DSCN07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76200"/>
            <a:ext cx="7747000" cy="581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hotos Ayurved college\RAJ\_MG_03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381000"/>
            <a:ext cx="6788943" cy="452596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438200" y="5334000"/>
            <a:ext cx="4419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Patients Registration </a:t>
            </a:r>
            <a:endParaRPr lang="en-US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PPT for CCIM\OPD photos\DSCN07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76200"/>
            <a:ext cx="8001000" cy="56959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0" y="6029980"/>
            <a:ext cx="3438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Medicine Dispense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Nikon camera photos\DSCN07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3394472" cy="4525962"/>
          </a:xfrm>
          <a:prstGeom prst="rect">
            <a:avLst/>
          </a:prstGeom>
          <a:noFill/>
        </p:spPr>
      </p:pic>
      <p:pic>
        <p:nvPicPr>
          <p:cNvPr id="1028" name="Picture 4" descr="D:\Nikon camera photos\DSCN07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5043" y="152400"/>
            <a:ext cx="5688957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057400" y="54864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Casualty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29000" y="5486400"/>
            <a:ext cx="29594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Ambulance</a:t>
            </a:r>
            <a:endParaRPr lang="en-US" sz="4000" b="1" dirty="0"/>
          </a:p>
        </p:txBody>
      </p:sp>
      <p:pic>
        <p:nvPicPr>
          <p:cNvPr id="4100" name="Picture 4" descr="H:\ayurved college work\Nikon camera photos\College Building photos\DSCN06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1" y="128985"/>
            <a:ext cx="6477000" cy="4857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PT\IMG_20160926_1120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676400" y="258762"/>
            <a:ext cx="6400800" cy="480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362200" y="5562600"/>
            <a:ext cx="48157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Central Laboratory</a:t>
            </a:r>
            <a:endParaRPr lang="en-US" sz="4000" b="1" dirty="0"/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hotos Ayurved college\photo\_MG_69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457200"/>
            <a:ext cx="6788943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371600" y="5715000"/>
            <a:ext cx="68098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</a:rPr>
              <a:t>Ksharsutra</a:t>
            </a:r>
            <a:r>
              <a:rPr lang="en-US" sz="4000" b="1" dirty="0" smtClean="0">
                <a:solidFill>
                  <a:srgbClr val="FF0000"/>
                </a:solidFill>
              </a:rPr>
              <a:t> Dressing Room</a:t>
            </a:r>
            <a:endParaRPr lang="en-US" sz="4000" b="1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381000"/>
            <a:ext cx="6788943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600200" y="5562600"/>
            <a:ext cx="60789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Out Patient Department</a:t>
            </a:r>
            <a:endParaRPr lang="en-US" sz="4000" b="1" dirty="0"/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rrowheads="1" noChangeAspect="1" noGrp="1"/>
          </p:cNvPicPr>
          <p:nvPr>
            <p:ph idx="1"/>
          </p:nvPr>
        </p:nvPicPr>
        <p:blipFill>
          <a:blip cstate="print" r:embed="rId2"/>
          <a:srcRect t="91"/>
          <a:stretch>
            <a:fillRect/>
          </a:stretch>
        </p:blipFill>
        <p:spPr bwMode="auto">
          <a:xfrm>
            <a:off x="1905000" y="228600"/>
            <a:ext cx="4419600" cy="4468018"/>
          </a:xfrm>
          <a:prstGeom prst="roundRect">
            <a:avLst>
              <a:gd fmla="val 8594" name="adj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sp>
        <p:nvSpPr>
          <p:cNvPr id="4" name="Rectangle 3"/>
          <p:cNvSpPr/>
          <p:nvPr/>
        </p:nvSpPr>
        <p:spPr>
          <a:xfrm>
            <a:off x="2209800" y="5257800"/>
            <a:ext cx="38042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b="1" dirty="0" lang="en-US" smtClean="0" sz="4000">
                <a:solidFill>
                  <a:srgbClr val="C00000"/>
                </a:solidFill>
              </a:rPr>
              <a:t>X- Ray Section</a:t>
            </a:r>
            <a:endParaRPr b="1" dirty="0" lang="en-US" sz="4000"/>
          </a:p>
        </p:txBody>
      </p:sp>
    </p:spTree>
  </p:cSld>
  <p:clrMapOvr>
    <a:masterClrMapping/>
  </p:clrMapOvr>
  <p:transition spd="med">
    <p:circle/>
  </p:transition>
  <p:timing>
    <p:tnLst>
      <p:par>
        <p:cTn dur="indefinite" id="1" nodeType="tmRoot" restart="never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304800"/>
            <a:ext cx="6788943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762000" y="5334000"/>
            <a:ext cx="7730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Recovery Room and Minor O.T</a:t>
            </a:r>
            <a:endParaRPr lang="en-US" sz="4000" b="1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457200"/>
            <a:ext cx="6788943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447800" y="5410200"/>
            <a:ext cx="62921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Major Operation Theater</a:t>
            </a:r>
            <a:endParaRPr lang="en-US" sz="4000" b="1" dirty="0"/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533400"/>
            <a:ext cx="6788943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752600" y="5486400"/>
            <a:ext cx="56348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In Patient Department</a:t>
            </a:r>
            <a:endParaRPr lang="en-US" sz="4000" b="1" dirty="0"/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381000"/>
            <a:ext cx="6788943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524000" y="5486400"/>
            <a:ext cx="61269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</a:rPr>
              <a:t>Snehan-Swedan</a:t>
            </a:r>
            <a:r>
              <a:rPr lang="en-US" sz="4000" b="1" dirty="0" smtClean="0">
                <a:solidFill>
                  <a:srgbClr val="C00000"/>
                </a:solidFill>
              </a:rPr>
              <a:t> Section</a:t>
            </a:r>
            <a:endParaRPr lang="en-US" sz="4000" b="1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381000"/>
            <a:ext cx="678894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286000" y="5650468"/>
            <a:ext cx="49407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 smtClean="0">
                <a:solidFill>
                  <a:srgbClr val="C00000"/>
                </a:solidFill>
              </a:rPr>
              <a:t>Snehan-Swedan</a:t>
            </a:r>
            <a:r>
              <a:rPr lang="en-US" sz="3200" b="1" dirty="0" smtClean="0">
                <a:solidFill>
                  <a:srgbClr val="C00000"/>
                </a:solidFill>
              </a:rPr>
              <a:t> Section</a:t>
            </a:r>
            <a:endParaRPr lang="en-US" sz="3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457200"/>
            <a:ext cx="6788943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209800" y="5562600"/>
            <a:ext cx="48349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C00000"/>
                </a:solidFill>
              </a:rPr>
              <a:t>Shirodhara</a:t>
            </a:r>
            <a:r>
              <a:rPr lang="en-US" sz="4000" b="1" dirty="0" smtClean="0">
                <a:solidFill>
                  <a:srgbClr val="C00000"/>
                </a:solidFill>
              </a:rPr>
              <a:t> Section</a:t>
            </a:r>
            <a:endParaRPr lang="en-US" sz="4000" b="1" dirty="0"/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3017308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828800" y="5562600"/>
            <a:ext cx="58112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</a:rPr>
              <a:t>Raktamokshan</a:t>
            </a:r>
            <a:r>
              <a:rPr lang="en-US" sz="4000" b="1" dirty="0" smtClean="0">
                <a:solidFill>
                  <a:srgbClr val="C00000"/>
                </a:solidFill>
              </a:rPr>
              <a:t> Section</a:t>
            </a:r>
            <a:endParaRPr lang="en-US" sz="4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3000" y="533400"/>
            <a:ext cx="5384800" cy="403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3017308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2743200" y="5486400"/>
            <a:ext cx="38491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</a:rPr>
              <a:t>Vaman</a:t>
            </a:r>
            <a:r>
              <a:rPr lang="en-US" sz="4000" b="1" dirty="0" smtClean="0">
                <a:solidFill>
                  <a:srgbClr val="C00000"/>
                </a:solidFill>
              </a:rPr>
              <a:t> Section</a:t>
            </a:r>
            <a:endParaRPr lang="en-US" sz="40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914400"/>
            <a:ext cx="5181600" cy="3886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3017308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514600" y="5562600"/>
            <a:ext cx="43123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</a:rPr>
              <a:t>Virechan</a:t>
            </a:r>
            <a:r>
              <a:rPr lang="en-US" sz="4000" b="1" dirty="0" smtClean="0">
                <a:solidFill>
                  <a:srgbClr val="C00000"/>
                </a:solidFill>
              </a:rPr>
              <a:t> Section</a:t>
            </a:r>
            <a:endParaRPr lang="en-US" sz="4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4400" y="609600"/>
            <a:ext cx="5486400" cy="411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381000"/>
            <a:ext cx="6788943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3200400" y="5638800"/>
            <a:ext cx="33281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</a:rPr>
              <a:t>Basti</a:t>
            </a:r>
            <a:r>
              <a:rPr lang="en-US" sz="4000" b="1" dirty="0" smtClean="0">
                <a:solidFill>
                  <a:srgbClr val="C00000"/>
                </a:solidFill>
              </a:rPr>
              <a:t> Section</a:t>
            </a:r>
            <a:endParaRPr lang="en-US" sz="4000" b="1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381000"/>
            <a:ext cx="6788943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209800" y="5410200"/>
            <a:ext cx="5288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Neonatal Care Room</a:t>
            </a:r>
            <a:endParaRPr lang="en-US" sz="40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457200"/>
            <a:ext cx="6788943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895600" y="5616714"/>
            <a:ext cx="35060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</a:rPr>
              <a:t>Labour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C00000"/>
                </a:solidFill>
              </a:rPr>
              <a:t>Room</a:t>
            </a:r>
            <a:endParaRPr lang="en-US" sz="40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457200"/>
            <a:ext cx="6788943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2514600" y="5540514"/>
            <a:ext cx="39084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Drinking Water</a:t>
            </a:r>
            <a:endParaRPr lang="en-US" sz="4000" b="1" dirty="0"/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ayurved college work\Nikon camera photos\College Building photos\DSCN05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2" y="457200"/>
            <a:ext cx="6034616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387648" y="5562600"/>
            <a:ext cx="43941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College Building </a:t>
            </a:r>
            <a:endParaRPr lang="en-US" sz="4000" b="1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2" y="381000"/>
            <a:ext cx="6034616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3204606" y="5562600"/>
            <a:ext cx="32287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Class-Room</a:t>
            </a:r>
            <a:endParaRPr lang="en-US" sz="40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8229600" cy="4307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295400" y="5486400"/>
            <a:ext cx="6827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Sanskrit, </a:t>
            </a:r>
            <a:r>
              <a:rPr lang="en-US" sz="4000" b="1" dirty="0" err="1" smtClean="0">
                <a:solidFill>
                  <a:srgbClr val="C00000"/>
                </a:solidFill>
              </a:rPr>
              <a:t>Samhita,Siddhant</a:t>
            </a:r>
            <a:endParaRPr lang="en-US" sz="4000" b="1" dirty="0"/>
          </a:p>
        </p:txBody>
      </p:sp>
    </p:spTree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9518" y="427038"/>
            <a:ext cx="6264964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828800" y="5562600"/>
            <a:ext cx="55130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Anatomy Department</a:t>
            </a:r>
            <a:endParaRPr lang="en-US" sz="4000" b="1" dirty="0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2" y="457200"/>
            <a:ext cx="6034616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286000" y="5486400"/>
            <a:ext cx="46650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Anatomy Museum</a:t>
            </a:r>
            <a:endParaRPr lang="en-US" sz="4000" b="1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457200"/>
            <a:ext cx="6034616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743400" y="5638800"/>
            <a:ext cx="3886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Dissection Hall</a:t>
            </a:r>
            <a:endParaRPr lang="en-US" sz="4000" b="1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rrowheads="1" noChangeAspect="1" noGrp="1"/>
          </p:cNvPicPr>
          <p:nvPr>
            <p:ph idx="1"/>
          </p:nvPr>
        </p:nvPicPr>
        <p:blipFill>
          <a:blip cstate="print" r:embed="rId2"/>
          <a:srcRect/>
          <a:stretch>
            <a:fillRect/>
          </a:stretch>
        </p:blipFill>
        <p:spPr bwMode="auto">
          <a:xfrm>
            <a:off x="228600" y="457200"/>
            <a:ext cx="4876800" cy="3657600"/>
          </a:xfrm>
          <a:prstGeom prst="roundRect">
            <a:avLst>
              <a:gd fmla="val 8594" name="adj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sp>
        <p:nvSpPr>
          <p:cNvPr id="4" name="Rectangle 3"/>
          <p:cNvSpPr/>
          <p:nvPr/>
        </p:nvSpPr>
        <p:spPr>
          <a:xfrm>
            <a:off x="2819400" y="5562600"/>
            <a:ext cx="37866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b="1" dirty="0" lang="en-US" smtClean="0" sz="4000">
                <a:solidFill>
                  <a:srgbClr val="C00000"/>
                </a:solidFill>
              </a:rPr>
              <a:t>Cadaver Room</a:t>
            </a:r>
            <a:endParaRPr b="1" dirty="0" lang="en-US" sz="4000"/>
          </a:p>
        </p:txBody>
      </p:sp>
      <p:pic>
        <p:nvPicPr>
          <p:cNvPr id="8194" name="Picture 2"/>
          <p:cNvPicPr>
            <a:picLocks noChangeArrowheads="1" noChangeAspect="1"/>
          </p:cNvPicPr>
          <p:nvPr/>
        </p:nvPicPr>
        <p:blipFill>
          <a:blip cstate="print" r:embed="rId3"/>
          <a:srcRect t="11"/>
          <a:stretch>
            <a:fillRect/>
          </a:stretch>
        </p:blipFill>
        <p:spPr bwMode="auto">
          <a:xfrm>
            <a:off x="5334000" y="533399"/>
            <a:ext cx="3581400" cy="3567017"/>
          </a:xfrm>
          <a:prstGeom prst="roundRect">
            <a:avLst>
              <a:gd fmla="val 8594" name="adj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</p:spTree>
  </p:cSld>
  <p:clrMapOvr>
    <a:masterClrMapping/>
  </p:clrMapOvr>
  <p:transition spd="med">
    <p:randomBar/>
  </p:transition>
  <p:timing>
    <p:tnLst>
      <p:par>
        <p:cTn dur="indefinite" id="1" nodeType="tmRoot" restart="never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609600" y="427037"/>
            <a:ext cx="7924800" cy="523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828800" y="587758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Physiology Department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8229600" cy="3505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1676400" y="4953000"/>
            <a:ext cx="5673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Physiology Laboratory</a:t>
            </a:r>
            <a:endParaRPr lang="en-US" sz="4000" b="1" dirty="0"/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8242" y="5562600"/>
            <a:ext cx="24753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E-Library</a:t>
            </a:r>
            <a:endParaRPr lang="en-US" sz="4000" b="1" dirty="0"/>
          </a:p>
        </p:txBody>
      </p:sp>
      <p:pic>
        <p:nvPicPr>
          <p:cNvPr id="1026" name="Picture 2" descr="C:\Users\Admin\Downloads\sendingphotoforppt\DSCN06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2" y="427037"/>
            <a:ext cx="6522508" cy="4891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8229600" cy="4307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3661117" y="5486400"/>
            <a:ext cx="19014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Library</a:t>
            </a:r>
            <a:endParaRPr lang="en-US" sz="4000" b="1" dirty="0"/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Reading Room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Admin\Downloads\sendingphotoforppt\DSCN06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19200"/>
            <a:ext cx="7696200" cy="48839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19400" y="5562600"/>
            <a:ext cx="37641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Herbal Garden</a:t>
            </a:r>
            <a:endParaRPr lang="en-US" sz="4000" b="1" dirty="0"/>
          </a:p>
        </p:txBody>
      </p:sp>
      <p:pic>
        <p:nvPicPr>
          <p:cNvPr id="2051" name="Picture 3" descr="D:\ayurved college work\Nikon camera photos\herbal garde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757" y="613718"/>
            <a:ext cx="8686643" cy="2739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05200" y="5943600"/>
            <a:ext cx="30668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Boys Hostel</a:t>
            </a:r>
            <a:endParaRPr lang="en-US" sz="4000" b="1" dirty="0"/>
          </a:p>
        </p:txBody>
      </p:sp>
      <p:pic>
        <p:nvPicPr>
          <p:cNvPr id="2050" name="Picture 2" descr="C:\Users\Admin\Desktop\PPT for CCIM\DSCN06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524000" y="614362"/>
            <a:ext cx="6781799" cy="50863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10135" y="5845314"/>
            <a:ext cx="30668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Girls Hostel</a:t>
            </a:r>
            <a:endParaRPr lang="en-US" sz="4000" b="1" dirty="0"/>
          </a:p>
        </p:txBody>
      </p:sp>
      <p:pic>
        <p:nvPicPr>
          <p:cNvPr id="3074" name="Picture 2" descr="C:\Users\Admin\Desktop\PPT for CCIM\DSCN06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614363"/>
            <a:ext cx="6905624" cy="5179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762000"/>
            <a:ext cx="815340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Every End Is The Beginning Of </a:t>
            </a:r>
            <a:r>
              <a:rPr lang="en-US" sz="3200" smtClean="0">
                <a:solidFill>
                  <a:srgbClr val="0070C0"/>
                </a:solidFill>
              </a:rPr>
              <a:t>a New…</a:t>
            </a: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2" name="Picture 2" descr="C:\Documents and Settings\kujui\Desktop\PPT for CCIM\thank you 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3525" y="1524000"/>
            <a:ext cx="6076950" cy="45624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2745</TotalTime>
  <Words>220</Words>
  <Application>Microsoft Office PowerPoint</Application>
  <PresentationFormat>On-screen Show (4:3)</PresentationFormat>
  <Paragraphs>74</Paragraphs>
  <Slides>65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Concourse</vt:lpstr>
      <vt:lpstr>Slide 1</vt:lpstr>
      <vt:lpstr>Slide 2</vt:lpstr>
      <vt:lpstr>   </vt:lpstr>
      <vt:lpstr>Slide 4</vt:lpstr>
      <vt:lpstr>DOCUMENTATION 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Index</vt:lpstr>
      <vt:lpstr>HOSPITAL BUILDING PHOTOS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Reading Room</vt:lpstr>
      <vt:lpstr>Slide 62</vt:lpstr>
      <vt:lpstr>Slide 63</vt:lpstr>
      <vt:lpstr>Slide 64</vt:lpstr>
      <vt:lpstr>Slide 65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Dr.Rajendra Gode Ayurved College, Hospital &amp; Research Center, Amravati</dc:title>
  <dc:creator>Civil</dc:creator>
  <cp:lastModifiedBy>Corporate Edition</cp:lastModifiedBy>
  <cp:revision>207</cp:revision>
  <dcterms:created xsi:type="dcterms:W3CDTF">2006-08-16T00:00:00Z</dcterms:created>
  <dcterms:modified xsi:type="dcterms:W3CDTF">2017-01-23T06:27:13Z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2804131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S10.0.0</vt:lpwstr>
  </property>
</Properties>
</file>